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0" r:id="rId3"/>
    <p:sldId id="278" r:id="rId4"/>
    <p:sldId id="257" r:id="rId5"/>
    <p:sldId id="277" r:id="rId6"/>
    <p:sldId id="286" r:id="rId7"/>
    <p:sldId id="287" r:id="rId8"/>
    <p:sldId id="260" r:id="rId9"/>
    <p:sldId id="273" r:id="rId10"/>
    <p:sldId id="284" r:id="rId11"/>
    <p:sldId id="280" r:id="rId12"/>
    <p:sldId id="259" r:id="rId13"/>
    <p:sldId id="283" r:id="rId14"/>
    <p:sldId id="276" r:id="rId15"/>
    <p:sldId id="279" r:id="rId16"/>
    <p:sldId id="282" r:id="rId17"/>
    <p:sldId id="271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10/14/14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17jymDn0W6U?list=PLNwVHjFu7isAQvXhEHUZSyU--IQHnv0D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youtu.be/b_tEMeAVOKI?list=PLNwVHjFu7isAQvXhEHUZSyU--IQHnv0D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8OFtJMoeU8" TargetMode="External"/><Relationship Id="rId2" Type="http://schemas.openxmlformats.org/officeDocument/2006/relationships/hyperlink" Target="http://youtu.be/s-pFAFsTFT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.dynamiccatholic.com/WH01RSH0F0v1OfY00E0th00" TargetMode="External"/><Relationship Id="rId4" Type="http://schemas.openxmlformats.org/officeDocument/2006/relationships/hyperlink" Target="http://youtu.be/wPTMA7HIIyk?list=PLNwVHjFu7isAQvXhEHUZSyU--IQHnv0D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xV5ffhGxCE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DsuVLsDyln4?list=PLNwVHjFu7isAw7j-qW2QI9JASM8roU2n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3664"/>
            <a:ext cx="5916038" cy="3164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826" y="569794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The Known Universe – American Museum of Natural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10" y="2286000"/>
            <a:ext cx="3232327" cy="32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924800" cy="2261152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Social Justice Project Site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‘dosomething.org’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7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The new addiction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“The quieter you become …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more you can hear”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70564"/>
            <a:ext cx="5803900" cy="43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Levels of Human Life</a:t>
            </a:r>
          </a:p>
          <a:p>
            <a:pPr lvl="1"/>
            <a:r>
              <a:rPr lang="en-US" dirty="0" smtClean="0"/>
              <a:t>0 – Heart/LOVE – Everyone, Everyone, Everyone </a:t>
            </a:r>
            <a:br>
              <a:rPr lang="en-US" dirty="0" smtClean="0"/>
            </a:br>
            <a:r>
              <a:rPr lang="en-US" dirty="0" smtClean="0"/>
              <a:t>starts with God’s Grace; your Original Blessing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5 Brain Surges – @ ages </a:t>
            </a:r>
            <a:r>
              <a:rPr lang="en-US" sz="2000" dirty="0" smtClean="0">
                <a:sym typeface="Wingdings" panose="05000000000000000000" pitchFamily="2" charset="2"/>
              </a:rPr>
              <a:t>1, 4, 7, 11,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15 – 18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1 - Information</a:t>
            </a:r>
          </a:p>
          <a:p>
            <a:pPr lvl="1"/>
            <a:r>
              <a:rPr lang="en-US" dirty="0" smtClean="0"/>
              <a:t>2 – Knowledge                 ( I BELIEVE )</a:t>
            </a:r>
          </a:p>
          <a:p>
            <a:pPr lvl="1"/>
            <a:r>
              <a:rPr lang="en-US" dirty="0" smtClean="0"/>
              <a:t>3 – Intelligence</a:t>
            </a:r>
          </a:p>
          <a:p>
            <a:pPr lvl="1"/>
            <a:r>
              <a:rPr lang="en-US" dirty="0" smtClean="0"/>
              <a:t>-----------------------------------------------------------</a:t>
            </a:r>
          </a:p>
          <a:p>
            <a:pPr lvl="1"/>
            <a:r>
              <a:rPr lang="en-US" dirty="0" smtClean="0"/>
              <a:t>4 – Understanding/Awakening – Candidates GOAL</a:t>
            </a:r>
          </a:p>
          <a:p>
            <a:pPr lvl="1"/>
            <a:r>
              <a:rPr lang="en-US" dirty="0" smtClean="0"/>
              <a:t>5 – Wisdom                       ( I KNOW )</a:t>
            </a:r>
          </a:p>
          <a:p>
            <a:pPr lvl="1"/>
            <a:r>
              <a:rPr lang="en-US" dirty="0" smtClean="0"/>
              <a:t>6 - Transformation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Lesson 2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Life Journey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4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you a better person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1531"/>
            <a:ext cx="4876800" cy="4916938"/>
          </a:xfrm>
        </p:spPr>
      </p:pic>
    </p:spTree>
    <p:extLst>
      <p:ext uri="{BB962C8B-B14F-4D97-AF65-F5344CB8AC3E}">
        <p14:creationId xmlns:p14="http://schemas.microsoft.com/office/powerpoint/2010/main" val="1774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8" y="1524000"/>
            <a:ext cx="563748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this game connected to religion?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377" y="117693"/>
            <a:ext cx="7010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There's nothing you can do that can't be done</a:t>
            </a:r>
            <a:br>
              <a:rPr lang="en-US" dirty="0"/>
            </a:br>
            <a:r>
              <a:rPr lang="en-US" dirty="0"/>
              <a:t>Nothing you can sing that can't be sung</a:t>
            </a:r>
            <a:br>
              <a:rPr lang="en-US" dirty="0"/>
            </a:br>
            <a:r>
              <a:rPr lang="en-US" dirty="0"/>
              <a:t>Nothing you can say but you can learn how to play the game</a:t>
            </a:r>
            <a:br>
              <a:rPr lang="en-US" dirty="0"/>
            </a:br>
            <a:r>
              <a:rPr lang="en-US" dirty="0"/>
              <a:t>It's easy</a:t>
            </a:r>
          </a:p>
          <a:p>
            <a:r>
              <a:rPr lang="en-US" dirty="0" smtClean="0"/>
              <a:t>  There's </a:t>
            </a:r>
            <a:r>
              <a:rPr lang="en-US" dirty="0"/>
              <a:t>nothing you can make that can't be made</a:t>
            </a:r>
            <a:br>
              <a:rPr lang="en-US" dirty="0"/>
            </a:br>
            <a:r>
              <a:rPr lang="en-US" dirty="0" smtClean="0"/>
              <a:t>  No </a:t>
            </a:r>
            <a:r>
              <a:rPr lang="en-US" dirty="0"/>
              <a:t>one you can save that can't be saved</a:t>
            </a:r>
            <a:br>
              <a:rPr lang="en-US" dirty="0"/>
            </a:br>
            <a:r>
              <a:rPr lang="en-US" dirty="0" smtClean="0"/>
              <a:t>  Nothing </a:t>
            </a:r>
            <a:r>
              <a:rPr lang="en-US" dirty="0"/>
              <a:t>you can do but you can learn to be you in time</a:t>
            </a:r>
            <a:br>
              <a:rPr lang="en-US" dirty="0"/>
            </a:br>
            <a:r>
              <a:rPr lang="en-US" dirty="0" smtClean="0"/>
              <a:t>  It's </a:t>
            </a:r>
            <a:r>
              <a:rPr lang="en-US" dirty="0"/>
              <a:t>easy</a:t>
            </a:r>
          </a:p>
          <a:p>
            <a:r>
              <a:rPr lang="en-US" dirty="0"/>
              <a:t>All you need is love x 3</a:t>
            </a:r>
            <a:br>
              <a:rPr lang="en-US" dirty="0"/>
            </a:br>
            <a:r>
              <a:rPr lang="en-US" dirty="0"/>
              <a:t>Love is all you need</a:t>
            </a:r>
          </a:p>
          <a:p>
            <a:r>
              <a:rPr lang="en-US" dirty="0"/>
              <a:t>(Love, love, love) x 3</a:t>
            </a:r>
          </a:p>
          <a:p>
            <a:r>
              <a:rPr lang="en-US" dirty="0"/>
              <a:t>All you need is love x 3</a:t>
            </a:r>
            <a:br>
              <a:rPr lang="en-US" dirty="0"/>
            </a:br>
            <a:r>
              <a:rPr lang="en-US" dirty="0"/>
              <a:t>Love is all you need</a:t>
            </a:r>
          </a:p>
          <a:p>
            <a:r>
              <a:rPr lang="en-US" dirty="0" smtClean="0"/>
              <a:t>    There's </a:t>
            </a:r>
            <a:r>
              <a:rPr lang="en-US" dirty="0"/>
              <a:t>nothing you can know that isn't known</a:t>
            </a:r>
            <a:br>
              <a:rPr lang="en-US" dirty="0"/>
            </a:br>
            <a:r>
              <a:rPr lang="en-US" dirty="0" smtClean="0"/>
              <a:t>    Nothing </a:t>
            </a:r>
            <a:r>
              <a:rPr lang="en-US" dirty="0"/>
              <a:t>you can see that isn't shown</a:t>
            </a:r>
            <a:br>
              <a:rPr lang="en-US" dirty="0"/>
            </a:br>
            <a:r>
              <a:rPr lang="en-US" dirty="0" smtClean="0"/>
              <a:t>    There's </a:t>
            </a:r>
            <a:r>
              <a:rPr lang="en-US" dirty="0"/>
              <a:t>nowhere you can be that isn't where you're meant to be</a:t>
            </a:r>
            <a:br>
              <a:rPr lang="en-US" dirty="0"/>
            </a:br>
            <a:r>
              <a:rPr lang="en-US" dirty="0" smtClean="0"/>
              <a:t>    It's </a:t>
            </a:r>
            <a:r>
              <a:rPr lang="en-US" dirty="0"/>
              <a:t>easy</a:t>
            </a:r>
          </a:p>
          <a:p>
            <a:r>
              <a:rPr lang="en-US" dirty="0"/>
              <a:t>All you need is love x 3</a:t>
            </a:r>
            <a:br>
              <a:rPr lang="en-US" dirty="0"/>
            </a:br>
            <a:r>
              <a:rPr lang="en-US" dirty="0"/>
              <a:t>Love is all you need</a:t>
            </a:r>
          </a:p>
          <a:p>
            <a:r>
              <a:rPr lang="en-US" dirty="0"/>
              <a:t>All you need is love, all together now</a:t>
            </a:r>
            <a:br>
              <a:rPr lang="en-US" dirty="0"/>
            </a:br>
            <a:r>
              <a:rPr lang="en-US" dirty="0"/>
              <a:t>All you need is love, everybody</a:t>
            </a:r>
            <a:br>
              <a:rPr lang="en-US" dirty="0"/>
            </a:br>
            <a:r>
              <a:rPr lang="en-US" dirty="0"/>
              <a:t>All you need is love, love</a:t>
            </a:r>
            <a:br>
              <a:rPr lang="en-US" dirty="0"/>
            </a:br>
            <a:r>
              <a:rPr lang="en-US" dirty="0" err="1"/>
              <a:t>Love</a:t>
            </a:r>
            <a:r>
              <a:rPr lang="en-US" dirty="0"/>
              <a:t> is all you need</a:t>
            </a:r>
          </a:p>
          <a:p>
            <a:r>
              <a:rPr lang="en-US" dirty="0"/>
              <a:t>Love is all you need x </a:t>
            </a:r>
            <a:r>
              <a:rPr lang="en-US" dirty="0" smtClean="0"/>
              <a:t>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All You Need is Love – Beatles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All You Need is Love –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Direction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Open the Eyes of My Heart Lord 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Christoper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Duffley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The Church needs YOU – Matt Kelly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Learning 1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Music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1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9" y="665633"/>
            <a:ext cx="7440351" cy="550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5240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“Awakening the spark of SPIRIT that endures for a LIFE time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”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Group Learning 1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620000" cy="1676400"/>
          </a:xfrm>
          <a:ln w="25400" cmpd="sng">
            <a:solidFill>
              <a:schemeClr val="tx1">
                <a:lumMod val="75000"/>
              </a:schemeClr>
            </a:solidFill>
            <a:bevel/>
          </a:ln>
          <a:effectLst>
            <a:glow>
              <a:schemeClr val="tx1"/>
            </a:glow>
            <a:outerShdw blurRad="228600" dist="50800" dir="5400000" algn="ctr" rotWithShape="0">
              <a:srgbClr val="000000">
                <a:alpha val="84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Life Lessons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6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</a:t>
            </a:r>
            <a:r>
              <a:rPr lang="en-US" dirty="0" smtClean="0"/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Followers of Herod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 Gospel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Give to Caesar and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7657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Matt Kelly  - Rebel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Education is NOT Transformation</a:t>
            </a:r>
            <a:br>
              <a:rPr lang="en-US" dirty="0" smtClean="0"/>
            </a:br>
            <a:r>
              <a:rPr lang="en-US" dirty="0" smtClean="0"/>
              <a:t>Too much education limits our capacity for awakening/transformation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</a:p>
          <a:p>
            <a:pPr lvl="1"/>
            <a:r>
              <a:rPr lang="en-US" dirty="0" smtClean="0"/>
              <a:t>Silence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Nature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  <a:p>
            <a:pPr lvl="1"/>
            <a:r>
              <a:rPr lang="en-US" dirty="0" smtClean="0"/>
              <a:t>Jesus message was one of action and prayer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learn best when we ‘experience’ our actions as opposed to reflecting on our prayer.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Lesson 1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Ways to connect to the SPIRIT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8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</a:p>
          <a:p>
            <a:pPr lvl="1"/>
            <a:r>
              <a:rPr lang="en-US" dirty="0"/>
              <a:t>Jesus message was one of action and prayer</a:t>
            </a:r>
            <a:br>
              <a:rPr lang="en-US" dirty="0"/>
            </a:br>
            <a:r>
              <a:rPr lang="en-US" dirty="0"/>
              <a:t>We learn best when we ‘experience’ our actions as opposed to reflecting on our prayer.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</a:p>
          <a:p>
            <a:pPr lvl="1"/>
            <a:r>
              <a:rPr lang="en-US" dirty="0"/>
              <a:t>Silence</a:t>
            </a:r>
          </a:p>
          <a:p>
            <a:pPr lvl="1"/>
            <a:r>
              <a:rPr lang="en-US" dirty="0"/>
              <a:t>Music</a:t>
            </a:r>
          </a:p>
          <a:p>
            <a:pPr lvl="1"/>
            <a:r>
              <a:rPr lang="en-US" dirty="0" smtClean="0"/>
              <a:t>Nature - 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Education is NOT Transformation</a:t>
            </a:r>
            <a:br>
              <a:rPr lang="en-US" dirty="0" smtClean="0"/>
            </a:br>
            <a:r>
              <a:rPr lang="en-US" dirty="0" smtClean="0"/>
              <a:t>Too much education limits our capacity for awakening/transformation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Lesson 1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 Ways to connect to the SPIRIT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7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52" y="608540"/>
            <a:ext cx="3784748" cy="57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903029" cy="5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“I helped my father get down the steps, to go on the field”  </a:t>
            </a:r>
            <a:r>
              <a:rPr lang="en-US" b="1" dirty="0"/>
              <a:t>-</a:t>
            </a:r>
            <a:r>
              <a:rPr lang="en-US" b="1" i="1" dirty="0"/>
              <a:t>Zach</a:t>
            </a:r>
            <a:endParaRPr lang="en-US" dirty="0"/>
          </a:p>
          <a:p>
            <a:r>
              <a:rPr lang="en-US" dirty="0"/>
              <a:t>“I helped my friend with basketball” </a:t>
            </a:r>
            <a:r>
              <a:rPr lang="en-US" b="1" i="1" dirty="0"/>
              <a:t>–Patrick</a:t>
            </a:r>
            <a:endParaRPr lang="en-US" dirty="0"/>
          </a:p>
          <a:p>
            <a:r>
              <a:rPr lang="en-US" dirty="0"/>
              <a:t>“I taught this kid on my basketball team about a new play, we learned.” </a:t>
            </a:r>
            <a:r>
              <a:rPr lang="en-US" b="1" i="1" dirty="0"/>
              <a:t>–Tony</a:t>
            </a:r>
            <a:endParaRPr lang="en-US" dirty="0"/>
          </a:p>
          <a:p>
            <a:r>
              <a:rPr lang="en-US" dirty="0"/>
              <a:t>“I helped my friend when she had family issues</a:t>
            </a:r>
            <a:r>
              <a:rPr lang="en-US" b="1" i="1" dirty="0"/>
              <a:t>.” –Meghan</a:t>
            </a:r>
            <a:endParaRPr lang="en-US" dirty="0"/>
          </a:p>
          <a:p>
            <a:r>
              <a:rPr lang="en-US" dirty="0"/>
              <a:t>“I helped open a friend’s locker” –</a:t>
            </a:r>
          </a:p>
          <a:p>
            <a:r>
              <a:rPr lang="en-US" dirty="0"/>
              <a:t>“I helped my friend catch up in my literacy class” </a:t>
            </a:r>
            <a:r>
              <a:rPr lang="en-US" b="1" i="1" dirty="0"/>
              <a:t>–John</a:t>
            </a:r>
            <a:endParaRPr lang="en-US" dirty="0"/>
          </a:p>
          <a:p>
            <a:r>
              <a:rPr lang="en-US" dirty="0"/>
              <a:t>“I helped my friend’s little brother feel welcome” </a:t>
            </a:r>
            <a:r>
              <a:rPr lang="en-US" b="1" i="1" dirty="0"/>
              <a:t>–Katie</a:t>
            </a:r>
            <a:endParaRPr lang="en-US" dirty="0"/>
          </a:p>
          <a:p>
            <a:r>
              <a:rPr lang="en-US" dirty="0"/>
              <a:t>“I went to the mall with my friend and she didn’t have enough money yet, so I bought her the shoes she wanted” </a:t>
            </a:r>
            <a:r>
              <a:rPr lang="en-US" b="1" i="1" dirty="0"/>
              <a:t>–</a:t>
            </a:r>
            <a:r>
              <a:rPr lang="en-US" b="1" i="1" dirty="0" err="1"/>
              <a:t>Becca</a:t>
            </a:r>
            <a:endParaRPr lang="en-US" dirty="0"/>
          </a:p>
          <a:p>
            <a:r>
              <a:rPr lang="en-US" dirty="0"/>
              <a:t>“I gave all my teachers chocolate bars for Valentine’s Day” </a:t>
            </a:r>
            <a:r>
              <a:rPr lang="en-US" b="1" i="1" dirty="0"/>
              <a:t>–Fred</a:t>
            </a:r>
            <a:endParaRPr lang="en-US" dirty="0"/>
          </a:p>
          <a:p>
            <a:r>
              <a:rPr lang="en-US" dirty="0"/>
              <a:t>“Helped my friend pick up his books” </a:t>
            </a:r>
            <a:r>
              <a:rPr lang="en-US" b="1" i="1" dirty="0"/>
              <a:t>– John</a:t>
            </a:r>
            <a:endParaRPr lang="en-US" dirty="0"/>
          </a:p>
          <a:p>
            <a:r>
              <a:rPr lang="en-US" dirty="0"/>
              <a:t>“I have a player on my basketball team a tip on how to play defense. It’s his first year playing” </a:t>
            </a:r>
            <a:r>
              <a:rPr lang="en-US" b="1" i="1" dirty="0"/>
              <a:t>– Tony</a:t>
            </a:r>
            <a:endParaRPr lang="en-US" dirty="0"/>
          </a:p>
          <a:p>
            <a:r>
              <a:rPr lang="en-US" dirty="0"/>
              <a:t>“I saw a little autistic girl in church who smiled at me and she came over at the end of mass and started talking to me, so I talked to her a little while after mass” –</a:t>
            </a:r>
            <a:r>
              <a:rPr lang="en-US" b="1" i="1" dirty="0" err="1"/>
              <a:t>Becca</a:t>
            </a:r>
            <a:endParaRPr lang="en-US" dirty="0"/>
          </a:p>
          <a:p>
            <a:r>
              <a:rPr lang="en-US" dirty="0"/>
              <a:t>“I lent money to my friend to get food” </a:t>
            </a:r>
            <a:r>
              <a:rPr lang="en-US" b="1" i="1" dirty="0"/>
              <a:t>– Fred</a:t>
            </a:r>
            <a:endParaRPr lang="en-US" dirty="0"/>
          </a:p>
          <a:p>
            <a:r>
              <a:rPr lang="en-US" dirty="0"/>
              <a:t>“Some kid got hit in the face with a hockey puck, so I got a </a:t>
            </a:r>
            <a:r>
              <a:rPr lang="en-US" dirty="0" err="1"/>
              <a:t>band-aid</a:t>
            </a:r>
            <a:r>
              <a:rPr lang="en-US" dirty="0"/>
              <a:t>” </a:t>
            </a:r>
            <a:r>
              <a:rPr lang="en-US" b="1" i="1" dirty="0"/>
              <a:t>–Zach</a:t>
            </a:r>
            <a:endParaRPr lang="en-US" dirty="0"/>
          </a:p>
          <a:p>
            <a:r>
              <a:rPr lang="en-US" dirty="0"/>
              <a:t>“I helped my friend research the abacus for REACH” –</a:t>
            </a:r>
            <a:r>
              <a:rPr lang="en-US" b="1" i="1" dirty="0"/>
              <a:t>Katie</a:t>
            </a:r>
            <a:endParaRPr lang="en-US" dirty="0"/>
          </a:p>
          <a:p>
            <a:r>
              <a:rPr lang="en-US" dirty="0"/>
              <a:t>“I did my sister’s chores for her” </a:t>
            </a:r>
            <a:r>
              <a:rPr lang="en-US" b="1" i="1" dirty="0"/>
              <a:t>– </a:t>
            </a:r>
            <a:r>
              <a:rPr lang="en-US" b="1" i="1" dirty="0" err="1"/>
              <a:t>Vittoria</a:t>
            </a:r>
            <a:endParaRPr lang="en-US" dirty="0"/>
          </a:p>
          <a:p>
            <a:r>
              <a:rPr lang="en-US" dirty="0"/>
              <a:t>“I got back my friend’s speaker from a kid that stole it from him on the bus”  -</a:t>
            </a:r>
            <a:r>
              <a:rPr lang="en-US" b="1" i="1" dirty="0"/>
              <a:t>Danny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Lesson 1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Faith Sharing Cards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92" y="1905000"/>
            <a:ext cx="4038600" cy="322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542" y="152400"/>
            <a:ext cx="8001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Religion like riding a bike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2819400" cy="3030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42" y="3509040"/>
            <a:ext cx="2908300" cy="2964822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352942" y="5130800"/>
            <a:ext cx="84582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learn/know…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never forget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8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449</TotalTime>
  <Words>431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PowerPoint Presentation</vt:lpstr>
      <vt:lpstr>7 Life Lessons</vt:lpstr>
      <vt:lpstr>Sunday Gospel       Give to Caesar and God</vt:lpstr>
      <vt:lpstr>Life Lesson 1       3 Ways to connect to the SPIRIT</vt:lpstr>
      <vt:lpstr>Life Lesson 1       3 Ways to connect to the SPIRIT</vt:lpstr>
      <vt:lpstr>PowerPoint Presentation</vt:lpstr>
      <vt:lpstr>PowerPoint Presentation</vt:lpstr>
      <vt:lpstr>Life Lesson 1       Faith Sharing Cards</vt:lpstr>
      <vt:lpstr>How is Religion like riding a bike ?</vt:lpstr>
      <vt:lpstr>Good Social Justice Project Site ‘dosomething.org’</vt:lpstr>
      <vt:lpstr>The new addiction  “The quieter you become … the more you can hear” </vt:lpstr>
      <vt:lpstr>Life Lesson 2       Life Journey</vt:lpstr>
      <vt:lpstr>What makes you a better person ?</vt:lpstr>
      <vt:lpstr>How is this game connected to religion?</vt:lpstr>
      <vt:lpstr>PowerPoint Presentation</vt:lpstr>
      <vt:lpstr>Group Learning 1       Music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Life Lessons</dc:title>
  <dc:creator>Anthony Monticchio</dc:creator>
  <cp:lastModifiedBy>Jeannie O. Monticchio, CPA</cp:lastModifiedBy>
  <cp:revision>49</cp:revision>
  <dcterms:created xsi:type="dcterms:W3CDTF">2013-10-09T15:50:07Z</dcterms:created>
  <dcterms:modified xsi:type="dcterms:W3CDTF">2014-10-14T18:12:16Z</dcterms:modified>
</cp:coreProperties>
</file>